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71" r:id="rId5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bg bwMode="auto">
      <p:bgPr>
        <a:gradFill rotWithShape="0">
          <a:gsLst>
            <a:gs pos="0">
              <a:srgbClr val="FFFFFF"/>
            </a:gs>
            <a:gs pos="10000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3038" y="2971800"/>
            <a:ext cx="7313612" cy="990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AU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4191000"/>
            <a:ext cx="7313612" cy="14478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AU" noProof="0" smtClean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666F8-9B85-4667-A554-1E37187A8F7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051949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A2B96-60DE-40C3-A685-98E34CF5121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9687554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274638"/>
            <a:ext cx="18272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274638"/>
            <a:ext cx="53340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8D644-65B0-4C63-95D5-A1BBBF6EA76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500189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2EB49-1E3D-431F-A3CD-5662F7843A9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554670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9196E-23D5-4A37-B876-4E6B9830A8C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041580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600200"/>
            <a:ext cx="35798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0013" y="1600200"/>
            <a:ext cx="358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7CCD3-70A6-44EE-9AB5-BBAB2B0C100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284071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286D0F-C7A0-48DB-9E50-7DC0D99B135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9279476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1BBF9-D8F5-4011-9758-3AC0344B881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640671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1E52A-9860-4ABC-A985-9DBA5FC18A5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4816294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CB895-98DB-40D2-9095-6806ABBDC6C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207856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F9BDD1-561E-4D70-B22A-D0E144C6A26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786702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FFFFF"/>
            </a:gs>
            <a:gs pos="10000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274638"/>
            <a:ext cx="73136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600200"/>
            <a:ext cx="7313613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3038" y="6524625"/>
            <a:ext cx="21336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6524625"/>
            <a:ext cx="28956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524625"/>
            <a:ext cx="21336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EA938A6-CC16-480F-96AF-ACF99DDB314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3038" y="2060575"/>
            <a:ext cx="7313612" cy="1901825"/>
          </a:xfrm>
        </p:spPr>
        <p:txBody>
          <a:bodyPr/>
          <a:lstStyle/>
          <a:p>
            <a:pPr eaLnBrk="1" hangingPunct="1"/>
            <a:r>
              <a:rPr lang="en-NZ" sz="4400" b="1" smtClean="0"/>
              <a:t>Responses of animals to the biotic environment</a:t>
            </a:r>
            <a:endParaRPr lang="en-AU" sz="4400" b="1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 eaLnBrk="1" hangingPunct="1"/>
            <a:r>
              <a:rPr lang="en-NZ" sz="3200" b="1" dirty="0" smtClean="0"/>
              <a:t>Interspecific aggressive responses</a:t>
            </a:r>
          </a:p>
          <a:p>
            <a:pPr algn="ctr" eaLnBrk="1" hangingPunct="1"/>
            <a:r>
              <a:rPr lang="en-NZ" sz="3200" b="1" dirty="0" smtClean="0"/>
              <a:t>Competition</a:t>
            </a:r>
            <a:endParaRPr lang="en-AU" sz="3200" b="1" dirty="0" smtClean="0"/>
          </a:p>
        </p:txBody>
      </p:sp>
      <p:sp>
        <p:nvSpPr>
          <p:cNvPr id="205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08725"/>
            <a:ext cx="539750" cy="549275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Competition for food etc.</a:t>
            </a:r>
            <a:endParaRPr lang="en-AU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NZ" dirty="0" err="1" smtClean="0"/>
              <a:t>Gause’s</a:t>
            </a:r>
            <a:r>
              <a:rPr lang="en-NZ" dirty="0" smtClean="0"/>
              <a:t> </a:t>
            </a:r>
            <a:r>
              <a:rPr lang="en-NZ" dirty="0" smtClean="0"/>
              <a:t>Principle </a:t>
            </a:r>
            <a:r>
              <a:rPr lang="en-NZ" dirty="0" smtClean="0"/>
              <a:t>= the competitive </a:t>
            </a:r>
            <a:r>
              <a:rPr lang="en-NZ" smtClean="0"/>
              <a:t>exclusion </a:t>
            </a:r>
            <a:r>
              <a:rPr lang="en-NZ" smtClean="0"/>
              <a:t>principle.</a:t>
            </a:r>
            <a:endParaRPr lang="en-NZ" dirty="0" smtClean="0"/>
          </a:p>
          <a:p>
            <a:pPr eaLnBrk="1" hangingPunct="1"/>
            <a:r>
              <a:rPr lang="en-NZ" dirty="0" smtClean="0"/>
              <a:t>No two species with the same niche can co-exist for long in the same place.</a:t>
            </a:r>
          </a:p>
          <a:p>
            <a:pPr eaLnBrk="1" hangingPunct="1"/>
            <a:r>
              <a:rPr lang="en-NZ" dirty="0" smtClean="0"/>
              <a:t>Either one or both species die out or they narrow or change their niche.</a:t>
            </a:r>
            <a:endParaRPr lang="en-AU" dirty="0" smtClean="0"/>
          </a:p>
        </p:txBody>
      </p:sp>
      <p:sp>
        <p:nvSpPr>
          <p:cNvPr id="7173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08725"/>
            <a:ext cx="539750" cy="549275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476250"/>
            <a:ext cx="8150225" cy="5649913"/>
          </a:xfrm>
        </p:spPr>
        <p:txBody>
          <a:bodyPr/>
          <a:lstStyle/>
          <a:p>
            <a:pPr eaLnBrk="1" hangingPunct="1"/>
            <a:r>
              <a:rPr lang="en-NZ" smtClean="0"/>
              <a:t>Gause studied 2 species of paramecium.</a:t>
            </a:r>
          </a:p>
          <a:p>
            <a:pPr eaLnBrk="1" hangingPunct="1"/>
            <a:endParaRPr lang="en-NZ" smtClean="0"/>
          </a:p>
          <a:p>
            <a:pPr eaLnBrk="1" hangingPunct="1"/>
            <a:endParaRPr lang="en-NZ" smtClean="0"/>
          </a:p>
          <a:p>
            <a:pPr eaLnBrk="1" hangingPunct="1"/>
            <a:endParaRPr lang="en-NZ" smtClean="0"/>
          </a:p>
          <a:p>
            <a:pPr eaLnBrk="1" hangingPunct="1"/>
            <a:endParaRPr lang="en-NZ" smtClean="0"/>
          </a:p>
          <a:p>
            <a:pPr eaLnBrk="1" hangingPunct="1"/>
            <a:r>
              <a:rPr lang="en-NZ" smtClean="0"/>
              <a:t>The graphs below showed that when grown together, one species died out.</a:t>
            </a:r>
          </a:p>
          <a:p>
            <a:pPr eaLnBrk="1" hangingPunct="1"/>
            <a:endParaRPr lang="en-AU" smtClean="0"/>
          </a:p>
        </p:txBody>
      </p:sp>
      <p:pic>
        <p:nvPicPr>
          <p:cNvPr id="8196" name="Picture 4" descr="parameci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981075"/>
            <a:ext cx="2879725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 descr="parameciumchart1ne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4005263"/>
            <a:ext cx="3360737" cy="232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 descr="parameciumchart2n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4025900"/>
            <a:ext cx="3287712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AutoShape 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08725"/>
            <a:ext cx="539750" cy="549275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819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476250"/>
            <a:ext cx="8388350" cy="56499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NZ" sz="2400" smtClean="0"/>
              <a:t>New Zealand example of narrowing of the Niche.</a:t>
            </a:r>
          </a:p>
          <a:p>
            <a:pPr eaLnBrk="1" hangingPunct="1"/>
            <a:r>
              <a:rPr lang="en-NZ" sz="2000" smtClean="0"/>
              <a:t>The caterpillars of 2 species of moths both feed on flax leaves.</a:t>
            </a:r>
          </a:p>
          <a:p>
            <a:pPr eaLnBrk="1" hangingPunct="1"/>
            <a:r>
              <a:rPr lang="en-NZ" sz="2000" smtClean="0"/>
              <a:t>They reduce competition by eating different parts of the leaves.</a:t>
            </a:r>
          </a:p>
          <a:p>
            <a:pPr lvl="1" eaLnBrk="1" hangingPunct="1">
              <a:buFont typeface="Marlett" pitchFamily="2" charset="2"/>
              <a:buChar char="8"/>
            </a:pPr>
            <a:r>
              <a:rPr lang="en-NZ" sz="2000" smtClean="0"/>
              <a:t>The “notching” caterpillar seldom eats all the way to the mid-vein.</a:t>
            </a:r>
          </a:p>
          <a:p>
            <a:pPr lvl="1" eaLnBrk="1" hangingPunct="1">
              <a:buFont typeface="Marlett" pitchFamily="2" charset="2"/>
              <a:buChar char="8"/>
            </a:pPr>
            <a:r>
              <a:rPr lang="en-NZ" sz="2000" smtClean="0"/>
              <a:t>The “window” caterpillar seldom eats near the edge.</a:t>
            </a:r>
            <a:endParaRPr lang="en-AU" sz="2000" smtClean="0"/>
          </a:p>
        </p:txBody>
      </p:sp>
      <p:pic>
        <p:nvPicPr>
          <p:cNvPr id="21508" name="Picture 4" descr="Flax  notc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3068638"/>
            <a:ext cx="1574800" cy="317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5" descr="Flax  windo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3068638"/>
            <a:ext cx="1676400" cy="317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08725"/>
            <a:ext cx="539750" cy="549275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  <p:bldP spid="21510" grpId="0" animBg="1"/>
    </p:bldLst>
  </p:timing>
</p:sld>
</file>

<file path=ppt/theme/theme1.xml><?xml version="1.0" encoding="utf-8"?>
<a:theme xmlns:a="http://schemas.openxmlformats.org/drawingml/2006/main" name="WritingDesignTemplate">
  <a:themeElements>
    <a:clrScheme name="WritingDesignTemplate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WritingDesign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ritingDesign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Writing close-up design template</Template>
  <TotalTime>400</TotalTime>
  <Words>134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WritingDesignTemplate</vt:lpstr>
      <vt:lpstr>Responses of animals to the biotic environment</vt:lpstr>
      <vt:lpstr>Competition for food etc.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Responses of animals to the biotic environment</dc:title>
  <dc:creator>Wood</dc:creator>
  <cp:lastModifiedBy>Rick Wood</cp:lastModifiedBy>
  <cp:revision>28</cp:revision>
  <dcterms:created xsi:type="dcterms:W3CDTF">2007-04-29T03:55:26Z</dcterms:created>
  <dcterms:modified xsi:type="dcterms:W3CDTF">2013-03-14T22:29:05Z</dcterms:modified>
</cp:coreProperties>
</file>